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0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91" r:id="rId22"/>
    <p:sldId id="292" r:id="rId23"/>
    <p:sldId id="294" r:id="rId24"/>
    <p:sldId id="295" r:id="rId25"/>
    <p:sldId id="296" r:id="rId26"/>
    <p:sldId id="297" r:id="rId27"/>
    <p:sldId id="293" r:id="rId28"/>
    <p:sldId id="298" r:id="rId29"/>
    <p:sldId id="300" r:id="rId30"/>
    <p:sldId id="301" r:id="rId31"/>
    <p:sldId id="302" r:id="rId32"/>
    <p:sldId id="303" r:id="rId33"/>
    <p:sldId id="299" r:id="rId34"/>
    <p:sldId id="305" r:id="rId35"/>
    <p:sldId id="306" r:id="rId36"/>
    <p:sldId id="307" r:id="rId37"/>
    <p:sldId id="309" r:id="rId38"/>
    <p:sldId id="304" r:id="rId3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5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7FABA-477B-4CD2-A743-4447A5475CEC}" type="doc">
      <dgm:prSet loTypeId="urn:microsoft.com/office/officeart/2005/8/layout/h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EB20BC02-3950-42FC-AB50-508FF5BEAED7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Matriciamento pedagógico das ESF</a:t>
          </a:r>
        </a:p>
      </dgm:t>
    </dgm:pt>
    <dgm:pt modelId="{670D86F1-1C91-464F-8549-0BA2E9D11862}" type="parTrans" cxnId="{EC7D91C7-08B4-4D1A-ABB2-949B84F6460C}">
      <dgm:prSet/>
      <dgm:spPr/>
      <dgm:t>
        <a:bodyPr/>
        <a:lstStyle/>
        <a:p>
          <a:endParaRPr lang="pt-BR"/>
        </a:p>
      </dgm:t>
    </dgm:pt>
    <dgm:pt modelId="{B34D611F-9301-496F-8669-3B333EC8110B}" type="sibTrans" cxnId="{EC7D91C7-08B4-4D1A-ABB2-949B84F6460C}">
      <dgm:prSet/>
      <dgm:spPr/>
      <dgm:t>
        <a:bodyPr/>
        <a:lstStyle/>
        <a:p>
          <a:endParaRPr lang="pt-BR"/>
        </a:p>
      </dgm:t>
    </dgm:pt>
    <dgm:pt modelId="{8E0A806A-5EBF-4AFE-91F4-8A2D6FC533E9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B04C1D3E-4DE9-430C-A6EB-D91033131782}" type="parTrans" cxnId="{3288394A-999A-418D-8A5B-BF2D232636DE}">
      <dgm:prSet/>
      <dgm:spPr/>
      <dgm:t>
        <a:bodyPr/>
        <a:lstStyle/>
        <a:p>
          <a:endParaRPr lang="pt-BR"/>
        </a:p>
      </dgm:t>
    </dgm:pt>
    <dgm:pt modelId="{BCFE344D-E21A-40D1-B45E-73B90821ED0B}" type="sibTrans" cxnId="{3288394A-999A-418D-8A5B-BF2D232636DE}">
      <dgm:prSet/>
      <dgm:spPr/>
      <dgm:t>
        <a:bodyPr/>
        <a:lstStyle/>
        <a:p>
          <a:endParaRPr lang="pt-BR"/>
        </a:p>
      </dgm:t>
    </dgm:pt>
    <dgm:pt modelId="{EFEB54E8-608B-4B5B-B6D3-F9C5BCED8787}">
      <dgm:prSet phldrT="[Texto]"/>
      <dgm:spPr/>
      <dgm:t>
        <a:bodyPr/>
        <a:lstStyle/>
        <a:p>
          <a:r>
            <a:rPr lang="pt-BR" dirty="0"/>
            <a:t>Meta: 100%</a:t>
          </a:r>
        </a:p>
      </dgm:t>
    </dgm:pt>
    <dgm:pt modelId="{674D8E4A-362F-4B1D-B73B-4093CD32689F}" type="parTrans" cxnId="{090A0A49-0B4A-465A-89B6-33E0B2316126}">
      <dgm:prSet/>
      <dgm:spPr/>
      <dgm:t>
        <a:bodyPr/>
        <a:lstStyle/>
        <a:p>
          <a:endParaRPr lang="pt-BR"/>
        </a:p>
      </dgm:t>
    </dgm:pt>
    <dgm:pt modelId="{34B08ADD-5D08-41A2-BF18-8E3D5D8E6314}" type="sibTrans" cxnId="{090A0A49-0B4A-465A-89B6-33E0B2316126}">
      <dgm:prSet/>
      <dgm:spPr/>
      <dgm:t>
        <a:bodyPr/>
        <a:lstStyle/>
        <a:p>
          <a:endParaRPr lang="pt-BR"/>
        </a:p>
      </dgm:t>
    </dgm:pt>
    <dgm:pt modelId="{4653A768-145D-4136-A094-4898C88E2948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Atendimentos compartilhados</a:t>
          </a:r>
        </a:p>
      </dgm:t>
    </dgm:pt>
    <dgm:pt modelId="{85D0EB57-0784-4C19-BBC7-538E1F931DAD}" type="parTrans" cxnId="{87582346-B2BB-4492-A2B4-E67B9B47E2CC}">
      <dgm:prSet/>
      <dgm:spPr/>
      <dgm:t>
        <a:bodyPr/>
        <a:lstStyle/>
        <a:p>
          <a:endParaRPr lang="pt-BR"/>
        </a:p>
      </dgm:t>
    </dgm:pt>
    <dgm:pt modelId="{93F17ACD-7A9A-4655-81D9-A04451FACD62}" type="sibTrans" cxnId="{87582346-B2BB-4492-A2B4-E67B9B47E2CC}">
      <dgm:prSet/>
      <dgm:spPr/>
      <dgm:t>
        <a:bodyPr/>
        <a:lstStyle/>
        <a:p>
          <a:endParaRPr lang="pt-BR"/>
        </a:p>
      </dgm:t>
    </dgm:pt>
    <dgm:pt modelId="{CFD27B9B-56B4-48FC-BF48-F7E2C70B8B87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76F53D1C-B092-4E85-9699-A8DA9EF75CF0}" type="parTrans" cxnId="{7824A3F5-69AB-42E0-8912-9A1B9FDDA4D4}">
      <dgm:prSet/>
      <dgm:spPr/>
      <dgm:t>
        <a:bodyPr/>
        <a:lstStyle/>
        <a:p>
          <a:endParaRPr lang="pt-BR"/>
        </a:p>
      </dgm:t>
    </dgm:pt>
    <dgm:pt modelId="{D188143F-2D74-4051-9F62-7F7A5DB98CA8}" type="sibTrans" cxnId="{7824A3F5-69AB-42E0-8912-9A1B9FDDA4D4}">
      <dgm:prSet/>
      <dgm:spPr/>
      <dgm:t>
        <a:bodyPr/>
        <a:lstStyle/>
        <a:p>
          <a:endParaRPr lang="pt-BR"/>
        </a:p>
      </dgm:t>
    </dgm:pt>
    <dgm:pt modelId="{A151F10C-9CA5-4E25-8C31-DB1C4DEEED11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EBA6CDD-EE62-4C8A-B809-64D9C1D988AD}" type="parTrans" cxnId="{2F647AE1-4AAA-4187-A6D9-FE70D6F9FFAE}">
      <dgm:prSet/>
      <dgm:spPr/>
      <dgm:t>
        <a:bodyPr/>
        <a:lstStyle/>
        <a:p>
          <a:endParaRPr lang="pt-BR"/>
        </a:p>
      </dgm:t>
    </dgm:pt>
    <dgm:pt modelId="{08516D33-1C1F-404D-8B13-3D1563C7BAA8}" type="sibTrans" cxnId="{2F647AE1-4AAA-4187-A6D9-FE70D6F9FFAE}">
      <dgm:prSet/>
      <dgm:spPr/>
      <dgm:t>
        <a:bodyPr/>
        <a:lstStyle/>
        <a:p>
          <a:endParaRPr lang="pt-BR"/>
        </a:p>
      </dgm:t>
    </dgm:pt>
    <dgm:pt modelId="{713B68D7-CCEF-4E43-85A3-8DBD32C59D7B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Atendimentos em Grupo</a:t>
          </a:r>
        </a:p>
      </dgm:t>
    </dgm:pt>
    <dgm:pt modelId="{29F9518B-CB0E-4C07-97A0-E1E4DE267097}" type="parTrans" cxnId="{54154029-0ADA-4A5C-97C7-EA5246B38525}">
      <dgm:prSet/>
      <dgm:spPr/>
      <dgm:t>
        <a:bodyPr/>
        <a:lstStyle/>
        <a:p>
          <a:endParaRPr lang="pt-BR"/>
        </a:p>
      </dgm:t>
    </dgm:pt>
    <dgm:pt modelId="{4A67FAB4-2A69-43FC-A0E3-526159E9EBE5}" type="sibTrans" cxnId="{54154029-0ADA-4A5C-97C7-EA5246B38525}">
      <dgm:prSet/>
      <dgm:spPr/>
      <dgm:t>
        <a:bodyPr/>
        <a:lstStyle/>
        <a:p>
          <a:endParaRPr lang="pt-BR"/>
        </a:p>
      </dgm:t>
    </dgm:pt>
    <dgm:pt modelId="{39848BEF-0A22-4DBF-A87B-CDDC6E2341E8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97832C23-0861-446F-A2F6-A4C73C0B6176}" type="parTrans" cxnId="{23C6182F-80D1-4C8C-BDDC-68C63EDCB0C1}">
      <dgm:prSet/>
      <dgm:spPr/>
      <dgm:t>
        <a:bodyPr/>
        <a:lstStyle/>
        <a:p>
          <a:endParaRPr lang="pt-BR"/>
        </a:p>
      </dgm:t>
    </dgm:pt>
    <dgm:pt modelId="{36F342C1-DE17-4ABE-8C09-2EAC64EC3EC5}" type="sibTrans" cxnId="{23C6182F-80D1-4C8C-BDDC-68C63EDCB0C1}">
      <dgm:prSet/>
      <dgm:spPr/>
      <dgm:t>
        <a:bodyPr/>
        <a:lstStyle/>
        <a:p>
          <a:endParaRPr lang="pt-BR"/>
        </a:p>
      </dgm:t>
    </dgm:pt>
    <dgm:pt modelId="{6E473863-2CC7-45CC-8D0A-00A588F8DEAC}">
      <dgm:prSet phldrT="[Texto]"/>
      <dgm:spPr/>
      <dgm:t>
        <a:bodyPr/>
        <a:lstStyle/>
        <a:p>
          <a:endParaRPr lang="pt-BR" dirty="0"/>
        </a:p>
      </dgm:t>
    </dgm:pt>
    <dgm:pt modelId="{9DFB2E91-66A3-4A13-B6B9-B5593E9BBE80}" type="parTrans" cxnId="{9802352B-9672-4A90-850B-EE4264423694}">
      <dgm:prSet/>
      <dgm:spPr/>
      <dgm:t>
        <a:bodyPr/>
        <a:lstStyle/>
        <a:p>
          <a:endParaRPr lang="pt-BR"/>
        </a:p>
      </dgm:t>
    </dgm:pt>
    <dgm:pt modelId="{C3516CAB-349E-43D1-A91F-0B5363D5F7A6}" type="sibTrans" cxnId="{9802352B-9672-4A90-850B-EE4264423694}">
      <dgm:prSet/>
      <dgm:spPr/>
      <dgm:t>
        <a:bodyPr/>
        <a:lstStyle/>
        <a:p>
          <a:endParaRPr lang="pt-BR"/>
        </a:p>
      </dgm:t>
    </dgm:pt>
    <dgm:pt modelId="{CE0A5F17-EE91-4F2E-9014-A1EDC0F13E53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PSE</a:t>
          </a:r>
        </a:p>
      </dgm:t>
    </dgm:pt>
    <dgm:pt modelId="{9A3C5A63-3A16-40DC-8606-BA75D221BDC6}" type="parTrans" cxnId="{9016C398-3908-42AB-9EB4-8154609E9826}">
      <dgm:prSet/>
      <dgm:spPr/>
      <dgm:t>
        <a:bodyPr/>
        <a:lstStyle/>
        <a:p>
          <a:endParaRPr lang="pt-BR"/>
        </a:p>
      </dgm:t>
    </dgm:pt>
    <dgm:pt modelId="{6AB117CA-40A4-4723-865F-8D309575BC0A}" type="sibTrans" cxnId="{9016C398-3908-42AB-9EB4-8154609E9826}">
      <dgm:prSet/>
      <dgm:spPr/>
      <dgm:t>
        <a:bodyPr/>
        <a:lstStyle/>
        <a:p>
          <a:endParaRPr lang="pt-BR"/>
        </a:p>
      </dgm:t>
    </dgm:pt>
    <dgm:pt modelId="{21A853D4-9B5F-4B55-A1C1-B5823B6FD507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7659A944-BAAE-42F1-9E44-72EBF7A0F776}" type="parTrans" cxnId="{98E639FB-ED79-487D-BC26-AA0B8F425AEE}">
      <dgm:prSet/>
      <dgm:spPr/>
      <dgm:t>
        <a:bodyPr/>
        <a:lstStyle/>
        <a:p>
          <a:endParaRPr lang="pt-BR"/>
        </a:p>
      </dgm:t>
    </dgm:pt>
    <dgm:pt modelId="{F737C1D3-373C-4E22-9C70-D74C8DF5F3DD}" type="sibTrans" cxnId="{98E639FB-ED79-487D-BC26-AA0B8F425AEE}">
      <dgm:prSet/>
      <dgm:spPr/>
      <dgm:t>
        <a:bodyPr/>
        <a:lstStyle/>
        <a:p>
          <a:endParaRPr lang="pt-BR"/>
        </a:p>
      </dgm:t>
    </dgm:pt>
    <dgm:pt modelId="{B81D9C6B-C5BE-48EE-8EF5-CEFB04C8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15D001DB-3D53-44CD-AB51-9043B06929B9}" type="parTrans" cxnId="{52B1CB8F-C231-4B60-81CA-92DAA894CB05}">
      <dgm:prSet/>
      <dgm:spPr/>
      <dgm:t>
        <a:bodyPr/>
        <a:lstStyle/>
        <a:p>
          <a:endParaRPr lang="pt-BR"/>
        </a:p>
      </dgm:t>
    </dgm:pt>
    <dgm:pt modelId="{A5CE3343-C19C-485A-B258-76CE3B977DC9}" type="sibTrans" cxnId="{52B1CB8F-C231-4B60-81CA-92DAA894CB05}">
      <dgm:prSet/>
      <dgm:spPr/>
      <dgm:t>
        <a:bodyPr/>
        <a:lstStyle/>
        <a:p>
          <a:endParaRPr lang="pt-BR"/>
        </a:p>
      </dgm:t>
    </dgm:pt>
    <dgm:pt modelId="{15EF2326-1920-47E1-B99A-013B714E6006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F6C4EEA3-38EC-4AAC-BFEA-9ADAA02D51B6}" type="parTrans" cxnId="{ABA341A2-97FE-42C5-8DD8-7D9EED925E30}">
      <dgm:prSet/>
      <dgm:spPr/>
      <dgm:t>
        <a:bodyPr/>
        <a:lstStyle/>
        <a:p>
          <a:endParaRPr lang="pt-BR"/>
        </a:p>
      </dgm:t>
    </dgm:pt>
    <dgm:pt modelId="{F81A978A-CB3B-4099-95E3-C65984931022}" type="sibTrans" cxnId="{ABA341A2-97FE-42C5-8DD8-7D9EED925E30}">
      <dgm:prSet/>
      <dgm:spPr/>
      <dgm:t>
        <a:bodyPr/>
        <a:lstStyle/>
        <a:p>
          <a:endParaRPr lang="pt-BR"/>
        </a:p>
      </dgm:t>
    </dgm:pt>
    <dgm:pt modelId="{1BAC8509-B614-4087-9226-121C1551D34D}">
      <dgm:prSet phldrT="[Texto]"/>
      <dgm:spPr/>
      <dgm:t>
        <a:bodyPr/>
        <a:lstStyle/>
        <a:p>
          <a:r>
            <a:rPr lang="pt-BR" dirty="0"/>
            <a:t>Meta: 20%</a:t>
          </a:r>
        </a:p>
      </dgm:t>
    </dgm:pt>
    <dgm:pt modelId="{CCE89532-40B6-4344-9A94-34C059097AF7}" type="parTrans" cxnId="{ADCA4221-DE9D-4093-9EF7-9DDECBF77AF4}">
      <dgm:prSet/>
      <dgm:spPr/>
      <dgm:t>
        <a:bodyPr/>
        <a:lstStyle/>
        <a:p>
          <a:endParaRPr lang="pt-BR"/>
        </a:p>
      </dgm:t>
    </dgm:pt>
    <dgm:pt modelId="{E05B278C-1531-421C-8000-A7D4B1356A79}" type="sibTrans" cxnId="{ADCA4221-DE9D-4093-9EF7-9DDECBF77AF4}">
      <dgm:prSet/>
      <dgm:spPr/>
      <dgm:t>
        <a:bodyPr/>
        <a:lstStyle/>
        <a:p>
          <a:endParaRPr lang="pt-BR"/>
        </a:p>
      </dgm:t>
    </dgm:pt>
    <dgm:pt modelId="{F0273C8F-BE92-4E12-AEAD-41A8A8DA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4AED925E-CE43-4123-9D99-DBCBBFC7C612}" type="parTrans" cxnId="{5339D173-85B9-4418-B719-007A05DD3FF5}">
      <dgm:prSet/>
      <dgm:spPr/>
      <dgm:t>
        <a:bodyPr/>
        <a:lstStyle/>
        <a:p>
          <a:endParaRPr lang="pt-BR"/>
        </a:p>
      </dgm:t>
    </dgm:pt>
    <dgm:pt modelId="{0C679F8E-2FF9-40CA-A89F-06943230D8EB}" type="sibTrans" cxnId="{5339D173-85B9-4418-B719-007A05DD3FF5}">
      <dgm:prSet/>
      <dgm:spPr/>
      <dgm:t>
        <a:bodyPr/>
        <a:lstStyle/>
        <a:p>
          <a:endParaRPr lang="pt-BR"/>
        </a:p>
      </dgm:t>
    </dgm:pt>
    <dgm:pt modelId="{30556AFB-5C64-4635-A836-536F917B8F55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0B2E3C4-94B6-4E56-8EA9-9BD84D9E0741}" type="parTrans" cxnId="{56774923-CB0E-48CC-8425-0ADF58C0F7FC}">
      <dgm:prSet/>
      <dgm:spPr/>
      <dgm:t>
        <a:bodyPr/>
        <a:lstStyle/>
        <a:p>
          <a:endParaRPr lang="pt-BR"/>
        </a:p>
      </dgm:t>
    </dgm:pt>
    <dgm:pt modelId="{6224E4B1-33CD-4A28-B31E-6848A4640FC4}" type="sibTrans" cxnId="{56774923-CB0E-48CC-8425-0ADF58C0F7FC}">
      <dgm:prSet/>
      <dgm:spPr/>
      <dgm:t>
        <a:bodyPr/>
        <a:lstStyle/>
        <a:p>
          <a:endParaRPr lang="pt-BR"/>
        </a:p>
      </dgm:t>
    </dgm:pt>
    <dgm:pt modelId="{C3948169-7C1A-495F-BCBE-074AC46C1323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AF8C3CB7-94F9-4997-938B-88A6A3794EAA}" type="parTrans" cxnId="{444491D6-E415-476E-AEB7-78A733C11B1C}">
      <dgm:prSet/>
      <dgm:spPr/>
      <dgm:t>
        <a:bodyPr/>
        <a:lstStyle/>
        <a:p>
          <a:endParaRPr lang="pt-BR"/>
        </a:p>
      </dgm:t>
    </dgm:pt>
    <dgm:pt modelId="{751AC64D-C258-4337-A674-7358929941EE}" type="sibTrans" cxnId="{444491D6-E415-476E-AEB7-78A733C11B1C}">
      <dgm:prSet/>
      <dgm:spPr/>
      <dgm:t>
        <a:bodyPr/>
        <a:lstStyle/>
        <a:p>
          <a:endParaRPr lang="pt-BR"/>
        </a:p>
      </dgm:t>
    </dgm:pt>
    <dgm:pt modelId="{62260FC7-84DC-4072-9568-6089389BCDC2}" type="pres">
      <dgm:prSet presAssocID="{BBD7FABA-477B-4CD2-A743-4447A5475CEC}" presName="linearFlow" presStyleCnt="0">
        <dgm:presLayoutVars>
          <dgm:dir/>
          <dgm:animLvl val="lvl"/>
          <dgm:resizeHandles/>
        </dgm:presLayoutVars>
      </dgm:prSet>
      <dgm:spPr/>
    </dgm:pt>
    <dgm:pt modelId="{0C70014B-A9B8-4DB7-8957-EC3511CEE34B}" type="pres">
      <dgm:prSet presAssocID="{EB20BC02-3950-42FC-AB50-508FF5BEAED7}" presName="compositeNode" presStyleCnt="0">
        <dgm:presLayoutVars>
          <dgm:bulletEnabled val="1"/>
        </dgm:presLayoutVars>
      </dgm:prSet>
      <dgm:spPr/>
    </dgm:pt>
    <dgm:pt modelId="{B8058F05-D9B5-43D3-BF1F-715D382646D2}" type="pres">
      <dgm:prSet presAssocID="{EB20BC02-3950-42FC-AB50-508FF5BEAED7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9E695DD-0114-452D-A9B3-9E7DA052EF52}" type="pres">
      <dgm:prSet presAssocID="{EB20BC02-3950-42FC-AB50-508FF5BEAED7}" presName="childNode" presStyleLbl="node1" presStyleIdx="0" presStyleCnt="4">
        <dgm:presLayoutVars>
          <dgm:bulletEnabled val="1"/>
        </dgm:presLayoutVars>
      </dgm:prSet>
      <dgm:spPr/>
    </dgm:pt>
    <dgm:pt modelId="{7D465C20-0775-479F-BD06-DDBBC1C067C1}" type="pres">
      <dgm:prSet presAssocID="{EB20BC02-3950-42FC-AB50-508FF5BEAED7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A8B884C2-B7EE-4A65-83BA-5659CEC37494}" type="pres">
      <dgm:prSet presAssocID="{B34D611F-9301-496F-8669-3B333EC8110B}" presName="sibTrans" presStyleCnt="0"/>
      <dgm:spPr/>
    </dgm:pt>
    <dgm:pt modelId="{05F72E88-C993-46D6-B865-9E7D291104C8}" type="pres">
      <dgm:prSet presAssocID="{4653A768-145D-4136-A094-4898C88E2948}" presName="compositeNode" presStyleCnt="0">
        <dgm:presLayoutVars>
          <dgm:bulletEnabled val="1"/>
        </dgm:presLayoutVars>
      </dgm:prSet>
      <dgm:spPr/>
    </dgm:pt>
    <dgm:pt modelId="{142C5491-8877-4C24-8E6B-36CCC832A01F}" type="pres">
      <dgm:prSet presAssocID="{4653A768-145D-4136-A094-4898C88E2948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F750110-8863-4BB4-8F0D-850C9CA65108}" type="pres">
      <dgm:prSet presAssocID="{4653A768-145D-4136-A094-4898C88E2948}" presName="childNode" presStyleLbl="node1" presStyleIdx="1" presStyleCnt="4">
        <dgm:presLayoutVars>
          <dgm:bulletEnabled val="1"/>
        </dgm:presLayoutVars>
      </dgm:prSet>
      <dgm:spPr/>
    </dgm:pt>
    <dgm:pt modelId="{29650FC0-6456-4E96-85ED-1E839C36B2C6}" type="pres">
      <dgm:prSet presAssocID="{4653A768-145D-4136-A094-4898C88E2948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A04DB2B-2900-42F9-AD2A-26D46079F1F8}" type="pres">
      <dgm:prSet presAssocID="{93F17ACD-7A9A-4655-81D9-A04451FACD62}" presName="sibTrans" presStyleCnt="0"/>
      <dgm:spPr/>
    </dgm:pt>
    <dgm:pt modelId="{60C35C37-EF32-46D9-BB6E-ED49C4C0EC51}" type="pres">
      <dgm:prSet presAssocID="{713B68D7-CCEF-4E43-85A3-8DBD32C59D7B}" presName="compositeNode" presStyleCnt="0">
        <dgm:presLayoutVars>
          <dgm:bulletEnabled val="1"/>
        </dgm:presLayoutVars>
      </dgm:prSet>
      <dgm:spPr/>
    </dgm:pt>
    <dgm:pt modelId="{BC15DBD8-F2F0-4F1A-B81E-6163716DE667}" type="pres">
      <dgm:prSet presAssocID="{713B68D7-CCEF-4E43-85A3-8DBD32C59D7B}" presName="image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D56AA39-6C9D-402E-AF18-CA3FF8F80E21}" type="pres">
      <dgm:prSet presAssocID="{713B68D7-CCEF-4E43-85A3-8DBD32C59D7B}" presName="childNode" presStyleLbl="node1" presStyleIdx="2" presStyleCnt="4">
        <dgm:presLayoutVars>
          <dgm:bulletEnabled val="1"/>
        </dgm:presLayoutVars>
      </dgm:prSet>
      <dgm:spPr/>
    </dgm:pt>
    <dgm:pt modelId="{B42BE4D6-CA06-423F-8173-1C0168CB120E}" type="pres">
      <dgm:prSet presAssocID="{713B68D7-CCEF-4E43-85A3-8DBD32C59D7B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7F8F712-08E8-443A-BF1A-EF459EB501ED}" type="pres">
      <dgm:prSet presAssocID="{4A67FAB4-2A69-43FC-A0E3-526159E9EBE5}" presName="sibTrans" presStyleCnt="0"/>
      <dgm:spPr/>
    </dgm:pt>
    <dgm:pt modelId="{1950F356-61E2-4373-A3E1-50217CC45FFE}" type="pres">
      <dgm:prSet presAssocID="{CE0A5F17-EE91-4F2E-9014-A1EDC0F13E53}" presName="compositeNode" presStyleCnt="0">
        <dgm:presLayoutVars>
          <dgm:bulletEnabled val="1"/>
        </dgm:presLayoutVars>
      </dgm:prSet>
      <dgm:spPr/>
    </dgm:pt>
    <dgm:pt modelId="{CB128984-CD4F-4E00-BAD5-83632D786EAD}" type="pres">
      <dgm:prSet presAssocID="{CE0A5F17-EE91-4F2E-9014-A1EDC0F13E53}" presName="image" presStyleLbl="fg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72D037C1-E56E-48FE-B658-6A7AB66521FE}" type="pres">
      <dgm:prSet presAssocID="{CE0A5F17-EE91-4F2E-9014-A1EDC0F13E53}" presName="childNode" presStyleLbl="node1" presStyleIdx="3" presStyleCnt="4">
        <dgm:presLayoutVars>
          <dgm:bulletEnabled val="1"/>
        </dgm:presLayoutVars>
      </dgm:prSet>
      <dgm:spPr/>
    </dgm:pt>
    <dgm:pt modelId="{212B1C6C-DCD6-42C2-A657-696DDBA920D6}" type="pres">
      <dgm:prSet presAssocID="{CE0A5F17-EE91-4F2E-9014-A1EDC0F13E5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2E3A3303-769A-4B90-9C27-C45A108F30DB}" type="presOf" srcId="{CFD27B9B-56B4-48FC-BF48-F7E2C70B8B87}" destId="{BF750110-8863-4BB4-8F0D-850C9CA65108}" srcOrd="0" destOrd="0" presId="urn:microsoft.com/office/officeart/2005/8/layout/hList2"/>
    <dgm:cxn modelId="{CD07100B-70AB-4741-B065-CD58989F0F1C}" type="presOf" srcId="{8E0A806A-5EBF-4AFE-91F4-8A2D6FC533E9}" destId="{D9E695DD-0114-452D-A9B3-9E7DA052EF52}" srcOrd="0" destOrd="0" presId="urn:microsoft.com/office/officeart/2005/8/layout/hList2"/>
    <dgm:cxn modelId="{ADCA4221-DE9D-4093-9EF7-9DDECBF77AF4}" srcId="{713B68D7-CCEF-4E43-85A3-8DBD32C59D7B}" destId="{1BAC8509-B614-4087-9226-121C1551D34D}" srcOrd="1" destOrd="0" parTransId="{CCE89532-40B6-4344-9A94-34C059097AF7}" sibTransId="{E05B278C-1531-421C-8000-A7D4B1356A79}"/>
    <dgm:cxn modelId="{56774923-CB0E-48CC-8425-0ADF58C0F7FC}" srcId="{CE0A5F17-EE91-4F2E-9014-A1EDC0F13E53}" destId="{30556AFB-5C64-4635-A836-536F917B8F55}" srcOrd="1" destOrd="0" parTransId="{70B2E3C4-94B6-4E56-8EA9-9BD84D9E0741}" sibTransId="{6224E4B1-33CD-4A28-B31E-6848A4640FC4}"/>
    <dgm:cxn modelId="{54154029-0ADA-4A5C-97C7-EA5246B38525}" srcId="{BBD7FABA-477B-4CD2-A743-4447A5475CEC}" destId="{713B68D7-CCEF-4E43-85A3-8DBD32C59D7B}" srcOrd="2" destOrd="0" parTransId="{29F9518B-CB0E-4C07-97A0-E1E4DE267097}" sibTransId="{4A67FAB4-2A69-43FC-A0E3-526159E9EBE5}"/>
    <dgm:cxn modelId="{9802352B-9672-4A90-850B-EE4264423694}" srcId="{713B68D7-CCEF-4E43-85A3-8DBD32C59D7B}" destId="{6E473863-2CC7-45CC-8D0A-00A588F8DEAC}" srcOrd="3" destOrd="0" parTransId="{9DFB2E91-66A3-4A13-B6B9-B5593E9BBE80}" sibTransId="{C3516CAB-349E-43D1-A91F-0B5363D5F7A6}"/>
    <dgm:cxn modelId="{4481AB2C-17E0-4C33-80ED-FB7630EE7232}" type="presOf" srcId="{30556AFB-5C64-4635-A836-536F917B8F55}" destId="{72D037C1-E56E-48FE-B658-6A7AB66521FE}" srcOrd="0" destOrd="1" presId="urn:microsoft.com/office/officeart/2005/8/layout/hList2"/>
    <dgm:cxn modelId="{23C6182F-80D1-4C8C-BDDC-68C63EDCB0C1}" srcId="{713B68D7-CCEF-4E43-85A3-8DBD32C59D7B}" destId="{39848BEF-0A22-4DBF-A87B-CDDC6E2341E8}" srcOrd="0" destOrd="0" parTransId="{97832C23-0861-446F-A2F6-A4C73C0B6176}" sibTransId="{36F342C1-DE17-4ABE-8C09-2EAC64EC3EC5}"/>
    <dgm:cxn modelId="{446A4C2F-24DA-44DA-8273-ACE14EDFD14A}" type="presOf" srcId="{6E473863-2CC7-45CC-8D0A-00A588F8DEAC}" destId="{2D56AA39-6C9D-402E-AF18-CA3FF8F80E21}" srcOrd="0" destOrd="3" presId="urn:microsoft.com/office/officeart/2005/8/layout/hList2"/>
    <dgm:cxn modelId="{87582346-B2BB-4492-A2B4-E67B9B47E2CC}" srcId="{BBD7FABA-477B-4CD2-A743-4447A5475CEC}" destId="{4653A768-145D-4136-A094-4898C88E2948}" srcOrd="1" destOrd="0" parTransId="{85D0EB57-0784-4C19-BBC7-538E1F931DAD}" sibTransId="{93F17ACD-7A9A-4655-81D9-A04451FACD62}"/>
    <dgm:cxn modelId="{090A0A49-0B4A-465A-89B6-33E0B2316126}" srcId="{EB20BC02-3950-42FC-AB50-508FF5BEAED7}" destId="{EFEB54E8-608B-4B5B-B6D3-F9C5BCED8787}" srcOrd="1" destOrd="0" parTransId="{674D8E4A-362F-4B1D-B73B-4093CD32689F}" sibTransId="{34B08ADD-5D08-41A2-BF18-8E3D5D8E6314}"/>
    <dgm:cxn modelId="{3288394A-999A-418D-8A5B-BF2D232636DE}" srcId="{EB20BC02-3950-42FC-AB50-508FF5BEAED7}" destId="{8E0A806A-5EBF-4AFE-91F4-8A2D6FC533E9}" srcOrd="0" destOrd="0" parTransId="{B04C1D3E-4DE9-430C-A6EB-D91033131782}" sibTransId="{BCFE344D-E21A-40D1-B45E-73B90821ED0B}"/>
    <dgm:cxn modelId="{ABDE564C-941D-4A87-8F60-C6D92A88DE90}" type="presOf" srcId="{A151F10C-9CA5-4E25-8C31-DB1C4DEEED11}" destId="{BF750110-8863-4BB4-8F0D-850C9CA65108}" srcOrd="0" destOrd="1" presId="urn:microsoft.com/office/officeart/2005/8/layout/hList2"/>
    <dgm:cxn modelId="{5339D173-85B9-4418-B719-007A05DD3FF5}" srcId="{713B68D7-CCEF-4E43-85A3-8DBD32C59D7B}" destId="{F0273C8F-BE92-4E12-AEAD-41A8A8DA0A78}" srcOrd="2" destOrd="0" parTransId="{4AED925E-CE43-4123-9D99-DBCBBFC7C612}" sibTransId="{0C679F8E-2FF9-40CA-A89F-06943230D8EB}"/>
    <dgm:cxn modelId="{C2E63456-4315-4F7B-84A7-AB502D506EAC}" type="presOf" srcId="{1BAC8509-B614-4087-9226-121C1551D34D}" destId="{2D56AA39-6C9D-402E-AF18-CA3FF8F80E21}" srcOrd="0" destOrd="1" presId="urn:microsoft.com/office/officeart/2005/8/layout/hList2"/>
    <dgm:cxn modelId="{CE99707A-F5B0-4A05-8B82-E22723B42743}" type="presOf" srcId="{C3948169-7C1A-495F-BCBE-074AC46C1323}" destId="{72D037C1-E56E-48FE-B658-6A7AB66521FE}" srcOrd="0" destOrd="2" presId="urn:microsoft.com/office/officeart/2005/8/layout/hList2"/>
    <dgm:cxn modelId="{6DDF8E7D-8B80-4AF5-8C66-E2210826F9AD}" type="presOf" srcId="{EFEB54E8-608B-4B5B-B6D3-F9C5BCED8787}" destId="{D9E695DD-0114-452D-A9B3-9E7DA052EF52}" srcOrd="0" destOrd="1" presId="urn:microsoft.com/office/officeart/2005/8/layout/hList2"/>
    <dgm:cxn modelId="{AA16AA8D-EFAD-4AF2-8A39-2B43E29F25BA}" type="presOf" srcId="{713B68D7-CCEF-4E43-85A3-8DBD32C59D7B}" destId="{B42BE4D6-CA06-423F-8173-1C0168CB120E}" srcOrd="0" destOrd="0" presId="urn:microsoft.com/office/officeart/2005/8/layout/hList2"/>
    <dgm:cxn modelId="{52B1CB8F-C231-4B60-81CA-92DAA894CB05}" srcId="{EB20BC02-3950-42FC-AB50-508FF5BEAED7}" destId="{B81D9C6B-C5BE-48EE-8EF5-CEFB04C80A78}" srcOrd="2" destOrd="0" parTransId="{15D001DB-3D53-44CD-AB51-9043B06929B9}" sibTransId="{A5CE3343-C19C-485A-B258-76CE3B977DC9}"/>
    <dgm:cxn modelId="{9016C398-3908-42AB-9EB4-8154609E9826}" srcId="{BBD7FABA-477B-4CD2-A743-4447A5475CEC}" destId="{CE0A5F17-EE91-4F2E-9014-A1EDC0F13E53}" srcOrd="3" destOrd="0" parTransId="{9A3C5A63-3A16-40DC-8606-BA75D221BDC6}" sibTransId="{6AB117CA-40A4-4723-865F-8D309575BC0A}"/>
    <dgm:cxn modelId="{ABA341A2-97FE-42C5-8DD8-7D9EED925E30}" srcId="{4653A768-145D-4136-A094-4898C88E2948}" destId="{15EF2326-1920-47E1-B99A-013B714E6006}" srcOrd="2" destOrd="0" parTransId="{F6C4EEA3-38EC-4AAC-BFEA-9ADAA02D51B6}" sibTransId="{F81A978A-CB3B-4099-95E3-C65984931022}"/>
    <dgm:cxn modelId="{64CA72B2-F198-49A4-89BC-DF7E7EFFAEF6}" type="presOf" srcId="{21A853D4-9B5F-4B55-A1C1-B5823B6FD507}" destId="{72D037C1-E56E-48FE-B658-6A7AB66521FE}" srcOrd="0" destOrd="0" presId="urn:microsoft.com/office/officeart/2005/8/layout/hList2"/>
    <dgm:cxn modelId="{DB65FFB9-F926-4130-81CA-FE60CB1F22BD}" type="presOf" srcId="{39848BEF-0A22-4DBF-A87B-CDDC6E2341E8}" destId="{2D56AA39-6C9D-402E-AF18-CA3FF8F80E21}" srcOrd="0" destOrd="0" presId="urn:microsoft.com/office/officeart/2005/8/layout/hList2"/>
    <dgm:cxn modelId="{EC7D91C7-08B4-4D1A-ABB2-949B84F6460C}" srcId="{BBD7FABA-477B-4CD2-A743-4447A5475CEC}" destId="{EB20BC02-3950-42FC-AB50-508FF5BEAED7}" srcOrd="0" destOrd="0" parTransId="{670D86F1-1C91-464F-8549-0BA2E9D11862}" sibTransId="{B34D611F-9301-496F-8669-3B333EC8110B}"/>
    <dgm:cxn modelId="{68005DC8-5A01-4DE5-968B-AB8D0F7A2D52}" type="presOf" srcId="{4653A768-145D-4136-A094-4898C88E2948}" destId="{29650FC0-6456-4E96-85ED-1E839C36B2C6}" srcOrd="0" destOrd="0" presId="urn:microsoft.com/office/officeart/2005/8/layout/hList2"/>
    <dgm:cxn modelId="{EA7C48CB-A07E-46A0-AAD4-470087908FF3}" type="presOf" srcId="{B81D9C6B-C5BE-48EE-8EF5-CEFB04C80A78}" destId="{D9E695DD-0114-452D-A9B3-9E7DA052EF52}" srcOrd="0" destOrd="2" presId="urn:microsoft.com/office/officeart/2005/8/layout/hList2"/>
    <dgm:cxn modelId="{A101D2D2-4DAC-42CB-9822-9C25771FAEE0}" type="presOf" srcId="{EB20BC02-3950-42FC-AB50-508FF5BEAED7}" destId="{7D465C20-0775-479F-BD06-DDBBC1C067C1}" srcOrd="0" destOrd="0" presId="urn:microsoft.com/office/officeart/2005/8/layout/hList2"/>
    <dgm:cxn modelId="{8CE0EFD3-ACA7-47E7-A7F4-CB83B839AE6A}" type="presOf" srcId="{CE0A5F17-EE91-4F2E-9014-A1EDC0F13E53}" destId="{212B1C6C-DCD6-42C2-A657-696DDBA920D6}" srcOrd="0" destOrd="0" presId="urn:microsoft.com/office/officeart/2005/8/layout/hList2"/>
    <dgm:cxn modelId="{444491D6-E415-476E-AEB7-78A733C11B1C}" srcId="{CE0A5F17-EE91-4F2E-9014-A1EDC0F13E53}" destId="{C3948169-7C1A-495F-BCBE-074AC46C1323}" srcOrd="2" destOrd="0" parTransId="{AF8C3CB7-94F9-4997-938B-88A6A3794EAA}" sibTransId="{751AC64D-C258-4337-A674-7358929941EE}"/>
    <dgm:cxn modelId="{2F647AE1-4AAA-4187-A6D9-FE70D6F9FFAE}" srcId="{4653A768-145D-4136-A094-4898C88E2948}" destId="{A151F10C-9CA5-4E25-8C31-DB1C4DEEED11}" srcOrd="1" destOrd="0" parTransId="{7EBA6CDD-EE62-4C8A-B809-64D9C1D988AD}" sibTransId="{08516D33-1C1F-404D-8B13-3D1563C7BAA8}"/>
    <dgm:cxn modelId="{ECA666E3-F202-42BF-A86B-19863157F48B}" type="presOf" srcId="{F0273C8F-BE92-4E12-AEAD-41A8A8DA0A78}" destId="{2D56AA39-6C9D-402E-AF18-CA3FF8F80E21}" srcOrd="0" destOrd="2" presId="urn:microsoft.com/office/officeart/2005/8/layout/hList2"/>
    <dgm:cxn modelId="{AF9F73E3-8F6B-4759-B919-E5A18711B871}" type="presOf" srcId="{15EF2326-1920-47E1-B99A-013B714E6006}" destId="{BF750110-8863-4BB4-8F0D-850C9CA65108}" srcOrd="0" destOrd="2" presId="urn:microsoft.com/office/officeart/2005/8/layout/hList2"/>
    <dgm:cxn modelId="{9E604EEC-2B7D-413E-9AA8-CE6CB200D6DF}" type="presOf" srcId="{BBD7FABA-477B-4CD2-A743-4447A5475CEC}" destId="{62260FC7-84DC-4072-9568-6089389BCDC2}" srcOrd="0" destOrd="0" presId="urn:microsoft.com/office/officeart/2005/8/layout/hList2"/>
    <dgm:cxn modelId="{7824A3F5-69AB-42E0-8912-9A1B9FDDA4D4}" srcId="{4653A768-145D-4136-A094-4898C88E2948}" destId="{CFD27B9B-56B4-48FC-BF48-F7E2C70B8B87}" srcOrd="0" destOrd="0" parTransId="{76F53D1C-B092-4E85-9699-A8DA9EF75CF0}" sibTransId="{D188143F-2D74-4051-9F62-7F7A5DB98CA8}"/>
    <dgm:cxn modelId="{98E639FB-ED79-487D-BC26-AA0B8F425AEE}" srcId="{CE0A5F17-EE91-4F2E-9014-A1EDC0F13E53}" destId="{21A853D4-9B5F-4B55-A1C1-B5823B6FD507}" srcOrd="0" destOrd="0" parTransId="{7659A944-BAAE-42F1-9E44-72EBF7A0F776}" sibTransId="{F737C1D3-373C-4E22-9C70-D74C8DF5F3DD}"/>
    <dgm:cxn modelId="{763017EB-E1EF-4EC5-9C47-D81F1A7614DC}" type="presParOf" srcId="{62260FC7-84DC-4072-9568-6089389BCDC2}" destId="{0C70014B-A9B8-4DB7-8957-EC3511CEE34B}" srcOrd="0" destOrd="0" presId="urn:microsoft.com/office/officeart/2005/8/layout/hList2"/>
    <dgm:cxn modelId="{C1C2AC88-B140-49F3-B35A-7FB1D6EF219E}" type="presParOf" srcId="{0C70014B-A9B8-4DB7-8957-EC3511CEE34B}" destId="{B8058F05-D9B5-43D3-BF1F-715D382646D2}" srcOrd="0" destOrd="0" presId="urn:microsoft.com/office/officeart/2005/8/layout/hList2"/>
    <dgm:cxn modelId="{84C3F062-8FC7-4B85-B011-527AAC2D3C8D}" type="presParOf" srcId="{0C70014B-A9B8-4DB7-8957-EC3511CEE34B}" destId="{D9E695DD-0114-452D-A9B3-9E7DA052EF52}" srcOrd="1" destOrd="0" presId="urn:microsoft.com/office/officeart/2005/8/layout/hList2"/>
    <dgm:cxn modelId="{0AB8D3C6-CF0F-475D-9A45-212B926DD0E5}" type="presParOf" srcId="{0C70014B-A9B8-4DB7-8957-EC3511CEE34B}" destId="{7D465C20-0775-479F-BD06-DDBBC1C067C1}" srcOrd="2" destOrd="0" presId="urn:microsoft.com/office/officeart/2005/8/layout/hList2"/>
    <dgm:cxn modelId="{678FC2E2-CDBD-40B5-A055-E028313A1958}" type="presParOf" srcId="{62260FC7-84DC-4072-9568-6089389BCDC2}" destId="{A8B884C2-B7EE-4A65-83BA-5659CEC37494}" srcOrd="1" destOrd="0" presId="urn:microsoft.com/office/officeart/2005/8/layout/hList2"/>
    <dgm:cxn modelId="{9226FCB2-FD21-44FB-87DE-2CDFE8C34322}" type="presParOf" srcId="{62260FC7-84DC-4072-9568-6089389BCDC2}" destId="{05F72E88-C993-46D6-B865-9E7D291104C8}" srcOrd="2" destOrd="0" presId="urn:microsoft.com/office/officeart/2005/8/layout/hList2"/>
    <dgm:cxn modelId="{D095B88A-DFB3-4331-A561-E8D43BFD217A}" type="presParOf" srcId="{05F72E88-C993-46D6-B865-9E7D291104C8}" destId="{142C5491-8877-4C24-8E6B-36CCC832A01F}" srcOrd="0" destOrd="0" presId="urn:microsoft.com/office/officeart/2005/8/layout/hList2"/>
    <dgm:cxn modelId="{8F7D12B6-55EE-470B-BB1D-07B27CDAC2ED}" type="presParOf" srcId="{05F72E88-C993-46D6-B865-9E7D291104C8}" destId="{BF750110-8863-4BB4-8F0D-850C9CA65108}" srcOrd="1" destOrd="0" presId="urn:microsoft.com/office/officeart/2005/8/layout/hList2"/>
    <dgm:cxn modelId="{71BFEEA9-7FFD-407D-BA86-3D59E1AC4B8B}" type="presParOf" srcId="{05F72E88-C993-46D6-B865-9E7D291104C8}" destId="{29650FC0-6456-4E96-85ED-1E839C36B2C6}" srcOrd="2" destOrd="0" presId="urn:microsoft.com/office/officeart/2005/8/layout/hList2"/>
    <dgm:cxn modelId="{F8EFDC15-29B0-42A3-8F6B-E70544AAA44A}" type="presParOf" srcId="{62260FC7-84DC-4072-9568-6089389BCDC2}" destId="{EA04DB2B-2900-42F9-AD2A-26D46079F1F8}" srcOrd="3" destOrd="0" presId="urn:microsoft.com/office/officeart/2005/8/layout/hList2"/>
    <dgm:cxn modelId="{C7A7F4FE-91C7-4394-8149-4143B8290C35}" type="presParOf" srcId="{62260FC7-84DC-4072-9568-6089389BCDC2}" destId="{60C35C37-EF32-46D9-BB6E-ED49C4C0EC51}" srcOrd="4" destOrd="0" presId="urn:microsoft.com/office/officeart/2005/8/layout/hList2"/>
    <dgm:cxn modelId="{E6B9C906-7869-446E-9A67-9148ED09EC75}" type="presParOf" srcId="{60C35C37-EF32-46D9-BB6E-ED49C4C0EC51}" destId="{BC15DBD8-F2F0-4F1A-B81E-6163716DE667}" srcOrd="0" destOrd="0" presId="urn:microsoft.com/office/officeart/2005/8/layout/hList2"/>
    <dgm:cxn modelId="{8253D859-BC60-448C-9067-E422A7500579}" type="presParOf" srcId="{60C35C37-EF32-46D9-BB6E-ED49C4C0EC51}" destId="{2D56AA39-6C9D-402E-AF18-CA3FF8F80E21}" srcOrd="1" destOrd="0" presId="urn:microsoft.com/office/officeart/2005/8/layout/hList2"/>
    <dgm:cxn modelId="{D16CE913-CE72-4A1A-B411-313BE6C7508B}" type="presParOf" srcId="{60C35C37-EF32-46D9-BB6E-ED49C4C0EC51}" destId="{B42BE4D6-CA06-423F-8173-1C0168CB120E}" srcOrd="2" destOrd="0" presId="urn:microsoft.com/office/officeart/2005/8/layout/hList2"/>
    <dgm:cxn modelId="{DF940C91-C257-4D65-8DD2-85A9E3CD875A}" type="presParOf" srcId="{62260FC7-84DC-4072-9568-6089389BCDC2}" destId="{37F8F712-08E8-443A-BF1A-EF459EB501ED}" srcOrd="5" destOrd="0" presId="urn:microsoft.com/office/officeart/2005/8/layout/hList2"/>
    <dgm:cxn modelId="{069BFA2B-D12F-4B02-A479-99B6982242E7}" type="presParOf" srcId="{62260FC7-84DC-4072-9568-6089389BCDC2}" destId="{1950F356-61E2-4373-A3E1-50217CC45FFE}" srcOrd="6" destOrd="0" presId="urn:microsoft.com/office/officeart/2005/8/layout/hList2"/>
    <dgm:cxn modelId="{B2DE8397-9096-43DA-9490-42AF53323BA5}" type="presParOf" srcId="{1950F356-61E2-4373-A3E1-50217CC45FFE}" destId="{CB128984-CD4F-4E00-BAD5-83632D786EAD}" srcOrd="0" destOrd="0" presId="urn:microsoft.com/office/officeart/2005/8/layout/hList2"/>
    <dgm:cxn modelId="{734841FF-1EC3-4FF1-B096-8818946C6C0E}" type="presParOf" srcId="{1950F356-61E2-4373-A3E1-50217CC45FFE}" destId="{72D037C1-E56E-48FE-B658-6A7AB66521FE}" srcOrd="1" destOrd="0" presId="urn:microsoft.com/office/officeart/2005/8/layout/hList2"/>
    <dgm:cxn modelId="{205CACB6-4247-4AC0-BFBE-99E956DDDB59}" type="presParOf" srcId="{1950F356-61E2-4373-A3E1-50217CC45FFE}" destId="{212B1C6C-DCD6-42C2-A657-696DDBA920D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Equipes vinculadas que tiveram Matriciamento Pedagógico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Nº de equipes vinculadas na eMulti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5C20-0775-479F-BD06-DDBBC1C067C1}">
      <dsp:nvSpPr>
        <dsp:cNvPr id="0" name=""/>
        <dsp:cNvSpPr/>
      </dsp:nvSpPr>
      <dsp:spPr>
        <a:xfrm rot="16200000">
          <a:off x="-1656815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Matriciamento pedagógico das ESF</a:t>
          </a:r>
        </a:p>
      </dsp:txBody>
      <dsp:txXfrm>
        <a:off x="-1656815" y="2555928"/>
        <a:ext cx="3881914" cy="422013"/>
      </dsp:txXfrm>
    </dsp:sp>
    <dsp:sp modelId="{D9E695DD-0114-452D-A9B3-9E7DA052EF52}">
      <dsp:nvSpPr>
        <dsp:cNvPr id="0" name=""/>
        <dsp:cNvSpPr/>
      </dsp:nvSpPr>
      <dsp:spPr>
        <a:xfrm>
          <a:off x="495148" y="825978"/>
          <a:ext cx="2102075" cy="3881914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mensal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100%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2</a:t>
          </a:r>
        </a:p>
      </dsp:txBody>
      <dsp:txXfrm>
        <a:off x="495148" y="825978"/>
        <a:ext cx="2102075" cy="3881914"/>
      </dsp:txXfrm>
    </dsp:sp>
    <dsp:sp modelId="{B8058F05-D9B5-43D3-BF1F-715D382646D2}">
      <dsp:nvSpPr>
        <dsp:cNvPr id="0" name=""/>
        <dsp:cNvSpPr/>
      </dsp:nvSpPr>
      <dsp:spPr>
        <a:xfrm>
          <a:off x="73134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50FC0-6456-4E96-85ED-1E839C36B2C6}">
      <dsp:nvSpPr>
        <dsp:cNvPr id="0" name=""/>
        <dsp:cNvSpPr/>
      </dsp:nvSpPr>
      <dsp:spPr>
        <a:xfrm rot="16200000">
          <a:off x="1423931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Atendimentos compartilhados</a:t>
          </a:r>
        </a:p>
      </dsp:txBody>
      <dsp:txXfrm>
        <a:off x="1423931" y="2555928"/>
        <a:ext cx="3881914" cy="422013"/>
      </dsp:txXfrm>
    </dsp:sp>
    <dsp:sp modelId="{BF750110-8863-4BB4-8F0D-850C9CA65108}">
      <dsp:nvSpPr>
        <dsp:cNvPr id="0" name=""/>
        <dsp:cNvSpPr/>
      </dsp:nvSpPr>
      <dsp:spPr>
        <a:xfrm>
          <a:off x="3575895" y="825978"/>
          <a:ext cx="2102075" cy="3881914"/>
        </a:xfrm>
        <a:prstGeom prst="rect">
          <a:avLst/>
        </a:prstGeom>
        <a:solidFill>
          <a:schemeClr val="accent6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mensal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60%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3</a:t>
          </a:r>
        </a:p>
      </dsp:txBody>
      <dsp:txXfrm>
        <a:off x="3575895" y="825978"/>
        <a:ext cx="2102075" cy="3881914"/>
      </dsp:txXfrm>
    </dsp:sp>
    <dsp:sp modelId="{142C5491-8877-4C24-8E6B-36CCC832A01F}">
      <dsp:nvSpPr>
        <dsp:cNvPr id="0" name=""/>
        <dsp:cNvSpPr/>
      </dsp:nvSpPr>
      <dsp:spPr>
        <a:xfrm>
          <a:off x="3153881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E4D6-CA06-423F-8173-1C0168CB120E}">
      <dsp:nvSpPr>
        <dsp:cNvPr id="0" name=""/>
        <dsp:cNvSpPr/>
      </dsp:nvSpPr>
      <dsp:spPr>
        <a:xfrm rot="16200000">
          <a:off x="4504678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Atendimentos em Grupo</a:t>
          </a:r>
        </a:p>
      </dsp:txBody>
      <dsp:txXfrm>
        <a:off x="4504678" y="2555928"/>
        <a:ext cx="3881914" cy="422013"/>
      </dsp:txXfrm>
    </dsp:sp>
    <dsp:sp modelId="{2D56AA39-6C9D-402E-AF18-CA3FF8F80E21}">
      <dsp:nvSpPr>
        <dsp:cNvPr id="0" name=""/>
        <dsp:cNvSpPr/>
      </dsp:nvSpPr>
      <dsp:spPr>
        <a:xfrm>
          <a:off x="6656642" y="825978"/>
          <a:ext cx="2102075" cy="3881914"/>
        </a:xfrm>
        <a:prstGeom prst="rect">
          <a:avLst/>
        </a:prstGeom>
        <a:solidFill>
          <a:schemeClr val="accent6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quadrimestral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20%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000" kern="1200" dirty="0"/>
        </a:p>
      </dsp:txBody>
      <dsp:txXfrm>
        <a:off x="6656642" y="825978"/>
        <a:ext cx="2102075" cy="3881914"/>
      </dsp:txXfrm>
    </dsp:sp>
    <dsp:sp modelId="{BC15DBD8-F2F0-4F1A-B81E-6163716DE667}">
      <dsp:nvSpPr>
        <dsp:cNvPr id="0" name=""/>
        <dsp:cNvSpPr/>
      </dsp:nvSpPr>
      <dsp:spPr>
        <a:xfrm>
          <a:off x="6234629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B1C6C-DCD6-42C2-A657-696DDBA920D6}">
      <dsp:nvSpPr>
        <dsp:cNvPr id="0" name=""/>
        <dsp:cNvSpPr/>
      </dsp:nvSpPr>
      <dsp:spPr>
        <a:xfrm rot="16200000">
          <a:off x="7585425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PSE</a:t>
          </a:r>
        </a:p>
      </dsp:txBody>
      <dsp:txXfrm>
        <a:off x="7585425" y="2555928"/>
        <a:ext cx="3881914" cy="422013"/>
      </dsp:txXfrm>
    </dsp:sp>
    <dsp:sp modelId="{72D037C1-E56E-48FE-B658-6A7AB66521FE}">
      <dsp:nvSpPr>
        <dsp:cNvPr id="0" name=""/>
        <dsp:cNvSpPr/>
      </dsp:nvSpPr>
      <dsp:spPr>
        <a:xfrm>
          <a:off x="9737389" y="825978"/>
          <a:ext cx="2102075" cy="3881914"/>
        </a:xfrm>
        <a:prstGeom prst="rect">
          <a:avLst/>
        </a:prstGeom>
        <a:solidFill>
          <a:schemeClr val="accent6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quadrimestral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60%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3</a:t>
          </a:r>
        </a:p>
      </dsp:txBody>
      <dsp:txXfrm>
        <a:off x="9737389" y="825978"/>
        <a:ext cx="2102075" cy="3881914"/>
      </dsp:txXfrm>
    </dsp:sp>
    <dsp:sp modelId="{CB128984-CD4F-4E00-BAD5-83632D786EAD}">
      <dsp:nvSpPr>
        <dsp:cNvPr id="0" name=""/>
        <dsp:cNvSpPr/>
      </dsp:nvSpPr>
      <dsp:spPr>
        <a:xfrm>
          <a:off x="9315376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Numerador: Equipes vinculadas que tiveram Matriciamento Pedagógico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Denominador: Nº de equipes vinculadas na eMulti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22649C-8616-FAD1-920F-40EE1C0C8D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1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6538B91-3E3E-5DB4-263F-AF34B1921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163" y="1031874"/>
            <a:ext cx="11912600" cy="49764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E44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1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51"/>
            <a:ext cx="1479966" cy="61144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0B20211-EDDA-CBB4-754F-00FC5D420163}"/>
              </a:ext>
            </a:extLst>
          </p:cNvPr>
          <p:cNvGrpSpPr/>
          <p:nvPr userDrawn="1"/>
        </p:nvGrpSpPr>
        <p:grpSpPr>
          <a:xfrm>
            <a:off x="10706675" y="6227008"/>
            <a:ext cx="1494035" cy="626285"/>
            <a:chOff x="2855742" y="6241851"/>
            <a:chExt cx="1494035" cy="62628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6090FA-5F5F-2944-83D3-76CD457B7177}"/>
                </a:ext>
              </a:extLst>
            </p:cNvPr>
            <p:cNvSpPr/>
            <p:nvPr userDrawn="1"/>
          </p:nvSpPr>
          <p:spPr>
            <a:xfrm>
              <a:off x="2855742" y="6241851"/>
              <a:ext cx="1479966" cy="62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D06E8D-2A1C-0F91-3207-74EE6E8EC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811" y="6241851"/>
              <a:ext cx="1479966" cy="6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q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v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Marcadores nutricionais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5" y="450166"/>
            <a:ext cx="10768145" cy="5597936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D749C3-C6A0-F225-30CD-4FCD94299836}"/>
              </a:ext>
            </a:extLst>
          </p:cNvPr>
          <p:cNvSpPr/>
          <p:nvPr/>
        </p:nvSpPr>
        <p:spPr>
          <a:xfrm>
            <a:off x="3038622" y="1516967"/>
            <a:ext cx="1533378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4D9D1-236C-E35E-076D-D13C85BF354F}"/>
              </a:ext>
            </a:extLst>
          </p:cNvPr>
          <p:cNvSpPr/>
          <p:nvPr/>
        </p:nvSpPr>
        <p:spPr>
          <a:xfrm>
            <a:off x="4707318" y="1516967"/>
            <a:ext cx="722811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8C6B2-7EC5-0195-A282-40D13980E572}"/>
              </a:ext>
            </a:extLst>
          </p:cNvPr>
          <p:cNvSpPr/>
          <p:nvPr/>
        </p:nvSpPr>
        <p:spPr>
          <a:xfrm>
            <a:off x="5565448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E2200C-E1C4-89AB-19D2-9DFA8D372EAF}"/>
              </a:ext>
            </a:extLst>
          </p:cNvPr>
          <p:cNvSpPr/>
          <p:nvPr/>
        </p:nvSpPr>
        <p:spPr>
          <a:xfrm>
            <a:off x="6761873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1198C-7FF3-2B7B-8BA3-4D46E34130E8}"/>
              </a:ext>
            </a:extLst>
          </p:cNvPr>
          <p:cNvSpPr/>
          <p:nvPr/>
        </p:nvSpPr>
        <p:spPr>
          <a:xfrm>
            <a:off x="7986094" y="1516967"/>
            <a:ext cx="2156712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282539-B370-243E-67E8-D88040ADA0DE}"/>
              </a:ext>
            </a:extLst>
          </p:cNvPr>
          <p:cNvSpPr/>
          <p:nvPr/>
        </p:nvSpPr>
        <p:spPr>
          <a:xfrm>
            <a:off x="10283479" y="1516967"/>
            <a:ext cx="163185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214-B8B4-791D-B1D1-2D2CE954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da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5C6FE0-0E9F-F60B-EBA9-5DD2D83D4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1AF44-E089-DE68-3337-B033A85D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9" t="23372" r="5385" b="2778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14FD-0953-2A83-C0B4-C411818C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Agendamento de pacientes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1AD9A47-4D0A-A983-F8DA-56D52383F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7" t="30665" b="21238"/>
          <a:stretch/>
        </p:blipFill>
        <p:spPr>
          <a:xfrm>
            <a:off x="1293225" y="91439"/>
            <a:ext cx="10768145" cy="5956663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A19AC8-26B0-A3F7-256B-28B58CDE9848}"/>
              </a:ext>
            </a:extLst>
          </p:cNvPr>
          <p:cNvSpPr/>
          <p:nvPr/>
        </p:nvSpPr>
        <p:spPr>
          <a:xfrm>
            <a:off x="4248443" y="787791"/>
            <a:ext cx="6527409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128252-CCBD-6EAF-A4DF-99330C1D2D2E}"/>
              </a:ext>
            </a:extLst>
          </p:cNvPr>
          <p:cNvSpPr/>
          <p:nvPr/>
        </p:nvSpPr>
        <p:spPr>
          <a:xfrm>
            <a:off x="1758462" y="225083"/>
            <a:ext cx="232116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E0AA5-1083-081C-911B-A03E8A1A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7" t="27887" r="4807" b="13828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6121DC-5944-769E-CC62-0C9B02B1AF7A}"/>
              </a:ext>
            </a:extLst>
          </p:cNvPr>
          <p:cNvSpPr/>
          <p:nvPr/>
        </p:nvSpPr>
        <p:spPr>
          <a:xfrm>
            <a:off x="2757268" y="2293034"/>
            <a:ext cx="9186203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44B0CF-FD6E-2FD5-35B0-155A63755EE4}"/>
              </a:ext>
            </a:extLst>
          </p:cNvPr>
          <p:cNvSpPr/>
          <p:nvPr/>
        </p:nvSpPr>
        <p:spPr>
          <a:xfrm>
            <a:off x="1882727" y="1941341"/>
            <a:ext cx="87453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2746B7-F8C0-DEA5-B3A6-C7B8B54C2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0088" r="5269" b="6030"/>
          <a:stretch/>
        </p:blipFill>
        <p:spPr>
          <a:xfrm>
            <a:off x="1293221" y="113548"/>
            <a:ext cx="10768144" cy="5956662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1713D29E-866F-B8F4-B22C-808A94A30DE9}"/>
              </a:ext>
            </a:extLst>
          </p:cNvPr>
          <p:cNvSpPr/>
          <p:nvPr/>
        </p:nvSpPr>
        <p:spPr>
          <a:xfrm>
            <a:off x="2757266" y="76568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7D30B89-B561-FB52-3177-98E9198EC549}"/>
              </a:ext>
            </a:extLst>
          </p:cNvPr>
          <p:cNvSpPr/>
          <p:nvPr/>
        </p:nvSpPr>
        <p:spPr>
          <a:xfrm>
            <a:off x="4079631" y="1623812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40ECBD2D-F25E-2CDD-E493-11AC6F9FD8E0}"/>
              </a:ext>
            </a:extLst>
          </p:cNvPr>
          <p:cNvSpPr/>
          <p:nvPr/>
        </p:nvSpPr>
        <p:spPr>
          <a:xfrm>
            <a:off x="7067333" y="245883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A45F0C71-F0F3-1828-C357-539E51EB8D3A}"/>
              </a:ext>
            </a:extLst>
          </p:cNvPr>
          <p:cNvSpPr/>
          <p:nvPr/>
        </p:nvSpPr>
        <p:spPr>
          <a:xfrm>
            <a:off x="6635085" y="3305907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B8B6056-D7C2-178D-E679-C25B2B785525}"/>
              </a:ext>
            </a:extLst>
          </p:cNvPr>
          <p:cNvSpPr/>
          <p:nvPr/>
        </p:nvSpPr>
        <p:spPr>
          <a:xfrm>
            <a:off x="11055524" y="4459458"/>
            <a:ext cx="451848" cy="9284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052EA-6F42-D73E-0EA9-FBACC6F1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16" t="11791" b="43792"/>
          <a:stretch/>
        </p:blipFill>
        <p:spPr>
          <a:xfrm>
            <a:off x="1293221" y="113548"/>
            <a:ext cx="10768145" cy="5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8018-425B-E5AE-5EED-1A692546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Reservando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55E3A75-CEB4-550D-E9C6-88631A16D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8D16EC-F026-5C51-C492-D4889259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19883" r="5500" b="14033"/>
          <a:stretch/>
        </p:blipFill>
        <p:spPr>
          <a:xfrm>
            <a:off x="1293224" y="91440"/>
            <a:ext cx="10768146" cy="595666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9A3D61D-6E3B-647E-0AD5-3F32CC57C611}"/>
              </a:ext>
            </a:extLst>
          </p:cNvPr>
          <p:cNvSpPr/>
          <p:nvPr/>
        </p:nvSpPr>
        <p:spPr>
          <a:xfrm>
            <a:off x="4276579" y="211014"/>
            <a:ext cx="2532184" cy="5004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C6A706-3449-DBC0-E442-144630D9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9473" r="5500" b="13101"/>
          <a:stretch/>
        </p:blipFill>
        <p:spPr>
          <a:xfrm>
            <a:off x="1293223" y="91438"/>
            <a:ext cx="10768147" cy="5956662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3A64ED31-2E14-4BB6-8835-C39C2C7C4B57}"/>
              </a:ext>
            </a:extLst>
          </p:cNvPr>
          <p:cNvSpPr/>
          <p:nvPr/>
        </p:nvSpPr>
        <p:spPr>
          <a:xfrm>
            <a:off x="4276578" y="365760"/>
            <a:ext cx="1519310" cy="3456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E6E605-1A24-004B-EEF9-27879160087E}"/>
              </a:ext>
            </a:extLst>
          </p:cNvPr>
          <p:cNvSpPr/>
          <p:nvPr/>
        </p:nvSpPr>
        <p:spPr>
          <a:xfrm>
            <a:off x="2335237" y="2110154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21CD8-E5B8-51CC-3BD2-1C1A377AFA75}"/>
              </a:ext>
            </a:extLst>
          </p:cNvPr>
          <p:cNvSpPr/>
          <p:nvPr/>
        </p:nvSpPr>
        <p:spPr>
          <a:xfrm>
            <a:off x="4786363" y="2079672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0AF0D22-C917-CA2E-4E8B-DA6775C641C6}"/>
              </a:ext>
            </a:extLst>
          </p:cNvPr>
          <p:cNvSpPr/>
          <p:nvPr/>
        </p:nvSpPr>
        <p:spPr>
          <a:xfrm>
            <a:off x="2067950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389A64-773A-1354-6A75-9770A099C477}"/>
              </a:ext>
            </a:extLst>
          </p:cNvPr>
          <p:cNvSpPr/>
          <p:nvPr/>
        </p:nvSpPr>
        <p:spPr>
          <a:xfrm>
            <a:off x="4299354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3BE798D-C63A-78AF-EFD9-EE0292FB8C0E}"/>
              </a:ext>
            </a:extLst>
          </p:cNvPr>
          <p:cNvSpPr/>
          <p:nvPr/>
        </p:nvSpPr>
        <p:spPr>
          <a:xfrm>
            <a:off x="2090726" y="3493978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84C359-076B-DDB0-5243-7AD0FCA08D54}"/>
              </a:ext>
            </a:extLst>
          </p:cNvPr>
          <p:cNvSpPr/>
          <p:nvPr/>
        </p:nvSpPr>
        <p:spPr>
          <a:xfrm>
            <a:off x="4299354" y="3494983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42EBA0-52F9-383B-D24F-CB50D876DBD4}"/>
              </a:ext>
            </a:extLst>
          </p:cNvPr>
          <p:cNvSpPr/>
          <p:nvPr/>
        </p:nvSpPr>
        <p:spPr>
          <a:xfrm>
            <a:off x="10775851" y="5298492"/>
            <a:ext cx="1066801" cy="749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C7AB80A-49B4-0405-0A30-F381106A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1" t="12612" r="6999" b="13101"/>
          <a:stretch/>
        </p:blipFill>
        <p:spPr>
          <a:xfrm>
            <a:off x="1293222" y="91436"/>
            <a:ext cx="10768146" cy="59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Visita domiciliar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7E0B3-1D33-7C7C-08E5-C32FC10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atendimento tardio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648858-7AF2-58A2-1086-10140664A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EC347-7D9D-4F1A-0314-6768E596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8" b="520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BF9A498-81C5-47C0-05BD-0521F6715096}"/>
              </a:ext>
            </a:extLst>
          </p:cNvPr>
          <p:cNvSpPr/>
          <p:nvPr/>
        </p:nvSpPr>
        <p:spPr>
          <a:xfrm>
            <a:off x="3840480" y="4515729"/>
            <a:ext cx="3812345" cy="49236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47D48C-8E28-D9AD-6308-9FA606E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b="1179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A50CDA5-D377-A869-F912-034D17F2081D}"/>
              </a:ext>
            </a:extLst>
          </p:cNvPr>
          <p:cNvSpPr/>
          <p:nvPr/>
        </p:nvSpPr>
        <p:spPr>
          <a:xfrm>
            <a:off x="8440615" y="3770142"/>
            <a:ext cx="1491176" cy="3235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8B39D-A920-3FFE-657D-15F8AF475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2" t="16829" r="2455" b="7648"/>
          <a:stretch/>
        </p:blipFill>
        <p:spPr>
          <a:xfrm>
            <a:off x="1293222" y="91439"/>
            <a:ext cx="10768145" cy="59566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4E40FB8-7722-DAF6-6FA6-580CABD314DE}"/>
              </a:ext>
            </a:extLst>
          </p:cNvPr>
          <p:cNvSpPr/>
          <p:nvPr/>
        </p:nvSpPr>
        <p:spPr>
          <a:xfrm>
            <a:off x="3840480" y="3770142"/>
            <a:ext cx="1617785" cy="492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639EAF7-6AE1-9ACA-5E71-BE353F834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" t="29530" r="4230" b="8419"/>
          <a:stretch/>
        </p:blipFill>
        <p:spPr>
          <a:xfrm>
            <a:off x="1293219" y="91439"/>
            <a:ext cx="10768144" cy="595666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536B5A3-75D9-4151-AB3C-EBB34ACFA405}"/>
              </a:ext>
            </a:extLst>
          </p:cNvPr>
          <p:cNvSpPr/>
          <p:nvPr/>
        </p:nvSpPr>
        <p:spPr>
          <a:xfrm>
            <a:off x="2982351" y="3137095"/>
            <a:ext cx="3328692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F8C4E4-EF9E-289A-3336-765FA4CB7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t="17009" r="1072" b="11790"/>
          <a:stretch/>
        </p:blipFill>
        <p:spPr>
          <a:xfrm>
            <a:off x="1293214" y="91439"/>
            <a:ext cx="10768145" cy="59566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682B46-708F-40BA-6277-77685CD49662}"/>
              </a:ext>
            </a:extLst>
          </p:cNvPr>
          <p:cNvSpPr/>
          <p:nvPr/>
        </p:nvSpPr>
        <p:spPr>
          <a:xfrm>
            <a:off x="2644726" y="4262511"/>
            <a:ext cx="2433711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1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Coletiva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Finalidades da atividade coletiva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Ações coletivas de saúde para a população</a:t>
            </a:r>
          </a:p>
          <a:p>
            <a:pPr lvl="1"/>
            <a:r>
              <a:rPr lang="pt-BR" dirty="0"/>
              <a:t>educação em saúde</a:t>
            </a:r>
          </a:p>
          <a:p>
            <a:pPr lvl="1"/>
            <a:r>
              <a:rPr lang="pt-BR" dirty="0"/>
              <a:t>atendimentos e avaliações em grupo</a:t>
            </a:r>
          </a:p>
          <a:p>
            <a:pPr lvl="1"/>
            <a:r>
              <a:rPr lang="pt-BR" dirty="0"/>
              <a:t>mobilizações sociais</a:t>
            </a:r>
          </a:p>
          <a:p>
            <a:r>
              <a:rPr lang="pt-BR" dirty="0"/>
              <a:t>Ações coletivas para a organização da equipe</a:t>
            </a:r>
          </a:p>
          <a:p>
            <a:pPr lvl="1"/>
            <a:r>
              <a:rPr lang="pt-BR" dirty="0"/>
              <a:t>reuniões de equipe</a:t>
            </a:r>
          </a:p>
          <a:p>
            <a:pPr lvl="1"/>
            <a:r>
              <a:rPr lang="pt-BR" dirty="0"/>
              <a:t>reuniões com outras equipes</a:t>
            </a:r>
          </a:p>
          <a:p>
            <a:pPr lvl="1"/>
            <a:r>
              <a:rPr lang="pt-BR" dirty="0"/>
              <a:t>reuniões com outros órgãos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8BD7-8F0E-5556-8C54-301DC2F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atividade coletiva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A1412F-F9FE-50D2-3B44-EA3E0BFBDE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9A138-6BD9-FE01-0528-14ECCC2A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" t="16394" r="9769" b="561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6047C7-6ECB-8DE2-889B-91C2CBF93AC3}"/>
              </a:ext>
            </a:extLst>
          </p:cNvPr>
          <p:cNvSpPr/>
          <p:nvPr/>
        </p:nvSpPr>
        <p:spPr>
          <a:xfrm>
            <a:off x="2363372" y="1800665"/>
            <a:ext cx="9284677" cy="618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0AB20A-B1F1-A10F-0A47-9C979103CC24}"/>
              </a:ext>
            </a:extLst>
          </p:cNvPr>
          <p:cNvSpPr/>
          <p:nvPr/>
        </p:nvSpPr>
        <p:spPr>
          <a:xfrm>
            <a:off x="2363372" y="2572043"/>
            <a:ext cx="3868616" cy="747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9AF66E-81C0-3B43-B9B9-05E7465D4D15}"/>
              </a:ext>
            </a:extLst>
          </p:cNvPr>
          <p:cNvSpPr/>
          <p:nvPr/>
        </p:nvSpPr>
        <p:spPr>
          <a:xfrm>
            <a:off x="6258447" y="2572042"/>
            <a:ext cx="5389602" cy="3294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0334A9-075D-09A3-8113-E08DB697A142}"/>
              </a:ext>
            </a:extLst>
          </p:cNvPr>
          <p:cNvSpPr/>
          <p:nvPr/>
        </p:nvSpPr>
        <p:spPr>
          <a:xfrm>
            <a:off x="2363372" y="3380936"/>
            <a:ext cx="3868616" cy="2091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E596DE0-FC48-1F45-DADC-09CEA563D733}"/>
              </a:ext>
            </a:extLst>
          </p:cNvPr>
          <p:cNvSpPr/>
          <p:nvPr/>
        </p:nvSpPr>
        <p:spPr>
          <a:xfrm>
            <a:off x="3376246" y="4642338"/>
            <a:ext cx="379828" cy="9566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F630A-A570-C3C9-E790-5B098E8F136E}"/>
              </a:ext>
            </a:extLst>
          </p:cNvPr>
          <p:cNvSpPr txBox="1"/>
          <p:nvPr/>
        </p:nvSpPr>
        <p:spPr>
          <a:xfrm>
            <a:off x="7104185" y="3742006"/>
            <a:ext cx="3910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 T E N Ç Ã 0 !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Nunca inserir o profissional responsável nos profissionais participantes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67507A-9DD5-3A6D-6B14-C0211CCC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965" r="5615" b="25937"/>
          <a:stretch/>
        </p:blipFill>
        <p:spPr>
          <a:xfrm>
            <a:off x="1293222" y="91440"/>
            <a:ext cx="10768146" cy="592718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5FE899C-F61F-AE79-39C5-080DB8A4ECC0}"/>
              </a:ext>
            </a:extLst>
          </p:cNvPr>
          <p:cNvSpPr/>
          <p:nvPr/>
        </p:nvSpPr>
        <p:spPr>
          <a:xfrm>
            <a:off x="2152357" y="2180492"/>
            <a:ext cx="4248443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282121-7EFF-673B-B5BE-EF967C37CEA9}"/>
              </a:ext>
            </a:extLst>
          </p:cNvPr>
          <p:cNvSpPr/>
          <p:nvPr/>
        </p:nvSpPr>
        <p:spPr>
          <a:xfrm>
            <a:off x="6710288" y="1800664"/>
            <a:ext cx="4248443" cy="31100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4EC169-DD38-DAE0-D3AF-2D5FF57457F6}"/>
              </a:ext>
            </a:extLst>
          </p:cNvPr>
          <p:cNvSpPr/>
          <p:nvPr/>
        </p:nvSpPr>
        <p:spPr>
          <a:xfrm>
            <a:off x="2150018" y="3358493"/>
            <a:ext cx="4248443" cy="15522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194970-05E7-8A9B-C3E9-01EA81948F78}"/>
              </a:ext>
            </a:extLst>
          </p:cNvPr>
          <p:cNvSpPr txBox="1"/>
          <p:nvPr/>
        </p:nvSpPr>
        <p:spPr>
          <a:xfrm flipH="1">
            <a:off x="3275092" y="5060406"/>
            <a:ext cx="4248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 T E N Ç Ã O!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A única opção que exige identificação é a opção 06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05035-6569-DBA1-4079-4E3F6D1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3101" r="8500" b="11791"/>
          <a:stretch/>
        </p:blipFill>
        <p:spPr>
          <a:xfrm>
            <a:off x="1293220" y="61964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ACB5F0D-1FDD-1CB0-3C84-26F52BCD6692}"/>
              </a:ext>
            </a:extLst>
          </p:cNvPr>
          <p:cNvSpPr/>
          <p:nvPr/>
        </p:nvSpPr>
        <p:spPr>
          <a:xfrm>
            <a:off x="2150018" y="211015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FBEBF9-7818-5553-906C-891E1AFBA811}"/>
              </a:ext>
            </a:extLst>
          </p:cNvPr>
          <p:cNvSpPr/>
          <p:nvPr/>
        </p:nvSpPr>
        <p:spPr>
          <a:xfrm>
            <a:off x="5425773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136149F-1B05-2D74-1430-9C0A119BC534}"/>
              </a:ext>
            </a:extLst>
          </p:cNvPr>
          <p:cNvSpPr/>
          <p:nvPr/>
        </p:nvSpPr>
        <p:spPr>
          <a:xfrm>
            <a:off x="8701528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FBF6D2-E9A2-2939-1783-5281318A7054}"/>
              </a:ext>
            </a:extLst>
          </p:cNvPr>
          <p:cNvSpPr/>
          <p:nvPr/>
        </p:nvSpPr>
        <p:spPr>
          <a:xfrm>
            <a:off x="2172452" y="4222654"/>
            <a:ext cx="9778372" cy="1825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Finalização de Atendimentos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Atendimentos não finalizados, retorno para fila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19204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Finalizar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E54BF-ABE3-00EC-6118-3C9F92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5162" r="2270" b="7262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FE342F-CE00-EB71-B036-68BACA75E2D1}"/>
              </a:ext>
            </a:extLst>
          </p:cNvPr>
          <p:cNvSpPr/>
          <p:nvPr/>
        </p:nvSpPr>
        <p:spPr>
          <a:xfrm>
            <a:off x="1448972" y="618978"/>
            <a:ext cx="10494499" cy="1041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1737A3F3-973E-672D-862D-BBF598706E48}"/>
              </a:ext>
            </a:extLst>
          </p:cNvPr>
          <p:cNvSpPr/>
          <p:nvPr/>
        </p:nvSpPr>
        <p:spPr>
          <a:xfrm>
            <a:off x="4079631" y="1533378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Visualizando os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CB51BE-131B-C76E-7D84-91C29207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4136" r="3653" b="7466"/>
          <a:stretch/>
        </p:blipFill>
        <p:spPr>
          <a:xfrm>
            <a:off x="1293223" y="91439"/>
            <a:ext cx="10768146" cy="59566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67713FF-A570-9ED1-E350-C5D2EB11D2EE}"/>
              </a:ext>
            </a:extLst>
          </p:cNvPr>
          <p:cNvSpPr/>
          <p:nvPr/>
        </p:nvSpPr>
        <p:spPr>
          <a:xfrm>
            <a:off x="8440616" y="1336429"/>
            <a:ext cx="1885070" cy="436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24592-28B5-AB04-E915-ABB9A9DE8C58}"/>
              </a:ext>
            </a:extLst>
          </p:cNvPr>
          <p:cNvSpPr/>
          <p:nvPr/>
        </p:nvSpPr>
        <p:spPr>
          <a:xfrm>
            <a:off x="10325686" y="407964"/>
            <a:ext cx="1617785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5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os meus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4C1B3-8CA2-6DD5-731F-702349D0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t="19884" r="3769" b="6029"/>
          <a:stretch/>
        </p:blipFill>
        <p:spPr>
          <a:xfrm>
            <a:off x="1293225" y="91440"/>
            <a:ext cx="10768146" cy="5956662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5A4369F3-C34D-B2A7-DA28-503F663E6DB6}"/>
              </a:ext>
            </a:extLst>
          </p:cNvPr>
          <p:cNvSpPr/>
          <p:nvPr/>
        </p:nvSpPr>
        <p:spPr>
          <a:xfrm>
            <a:off x="5219114" y="1800664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72E71C-A9A3-B48E-AEE3-E6E603C38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5984" r="2847" b="9519"/>
          <a:stretch/>
        </p:blipFill>
        <p:spPr>
          <a:xfrm>
            <a:off x="1293223" y="91438"/>
            <a:ext cx="10768146" cy="595666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AE4704-B64D-73CC-EA8C-4D7C5071C310}"/>
              </a:ext>
            </a:extLst>
          </p:cNvPr>
          <p:cNvSpPr/>
          <p:nvPr/>
        </p:nvSpPr>
        <p:spPr>
          <a:xfrm>
            <a:off x="5059511" y="4663439"/>
            <a:ext cx="2959074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94AAFE-B9D0-54AF-6D5C-C35EF7F4418C}"/>
              </a:ext>
            </a:extLst>
          </p:cNvPr>
          <p:cNvSpPr/>
          <p:nvPr/>
        </p:nvSpPr>
        <p:spPr>
          <a:xfrm>
            <a:off x="10156874" y="5241217"/>
            <a:ext cx="1798320" cy="610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 Compartilhado, Atendimento de Grupo, Matriciamento pedagógico, PSE</a:t>
            </a:r>
          </a:p>
        </p:txBody>
      </p:sp>
    </p:spTree>
    <p:extLst>
      <p:ext uri="{BB962C8B-B14F-4D97-AF65-F5344CB8AC3E}">
        <p14:creationId xmlns:p14="http://schemas.microsoft.com/office/powerpoint/2010/main" val="8750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AF40-8F8E-4172-EED9-56CE3964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do eMulti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35B41F1-BCF7-99A2-A927-272B8E4453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11005401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128984-CD4F-4E00-BAD5-83632D786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CB128984-CD4F-4E00-BAD5-83632D786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2B1C6C-DCD6-42C2-A657-696DDBA92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212B1C6C-DCD6-42C2-A657-696DDBA92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D037C1-E56E-48FE-B658-6A7AB6652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72D037C1-E56E-48FE-B658-6A7AB6652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das ESF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518105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– preenchimento inicial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B78F9-58CB-AFEB-A1CF-419C9771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" t="21524" r="6885" b="7672"/>
          <a:stretch/>
        </p:blipFill>
        <p:spPr>
          <a:xfrm>
            <a:off x="1293224" y="91438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B623F2-58EB-F2C7-A076-480CFF3F60F8}"/>
              </a:ext>
            </a:extLst>
          </p:cNvPr>
          <p:cNvSpPr/>
          <p:nvPr/>
        </p:nvSpPr>
        <p:spPr>
          <a:xfrm>
            <a:off x="1463040" y="506437"/>
            <a:ext cx="10466363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FA5A2E-AACD-3DD0-9291-5144154F8A16}"/>
              </a:ext>
            </a:extLst>
          </p:cNvPr>
          <p:cNvSpPr/>
          <p:nvPr/>
        </p:nvSpPr>
        <p:spPr>
          <a:xfrm>
            <a:off x="3601329" y="2540391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B283BE-1C30-151A-C83D-F432E5C335D5}"/>
              </a:ext>
            </a:extLst>
          </p:cNvPr>
          <p:cNvSpPr/>
          <p:nvPr/>
        </p:nvSpPr>
        <p:spPr>
          <a:xfrm>
            <a:off x="6096001" y="3002280"/>
            <a:ext cx="5453574" cy="24278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F2DB62-A1F0-9678-33CA-8BE02571B484}"/>
              </a:ext>
            </a:extLst>
          </p:cNvPr>
          <p:cNvSpPr/>
          <p:nvPr/>
        </p:nvSpPr>
        <p:spPr>
          <a:xfrm>
            <a:off x="1519310" y="4994030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CB546-0408-232D-85BD-154C4E5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5367" r="7231" b="6645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64FFE26-EB6C-2FF2-ACF6-C438022FCE2A}"/>
              </a:ext>
            </a:extLst>
          </p:cNvPr>
          <p:cNvSpPr/>
          <p:nvPr/>
        </p:nvSpPr>
        <p:spPr>
          <a:xfrm>
            <a:off x="1463040" y="3967089"/>
            <a:ext cx="5205046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F4C7296-B498-DD75-A3F7-2699725101BF}"/>
              </a:ext>
            </a:extLst>
          </p:cNvPr>
          <p:cNvSpPr/>
          <p:nvPr/>
        </p:nvSpPr>
        <p:spPr>
          <a:xfrm>
            <a:off x="6677297" y="3967089"/>
            <a:ext cx="5384073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95CFA36E-AE69-2F72-2B9F-3325ECB9E9FD}"/>
              </a:ext>
            </a:extLst>
          </p:cNvPr>
          <p:cNvSpPr/>
          <p:nvPr/>
        </p:nvSpPr>
        <p:spPr>
          <a:xfrm rot="10800000">
            <a:off x="3199897" y="3432516"/>
            <a:ext cx="717453" cy="1069145"/>
          </a:xfrm>
          <a:prstGeom prst="bentArrow">
            <a:avLst>
              <a:gd name="adj1" fmla="val 21078"/>
              <a:gd name="adj2" fmla="val 25000"/>
              <a:gd name="adj3" fmla="val 25000"/>
              <a:gd name="adj4" fmla="val 574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0C3F5-3B53-9A51-BEE4-AC1B145E202A}"/>
              </a:ext>
            </a:extLst>
          </p:cNvPr>
          <p:cNvSpPr txBox="1"/>
          <p:nvPr/>
        </p:nvSpPr>
        <p:spPr>
          <a:xfrm>
            <a:off x="2369900" y="2782669"/>
            <a:ext cx="2869375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Quando a Reunião é dentro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do próprio eMulti</a:t>
            </a:r>
          </a:p>
        </p:txBody>
      </p:sp>
    </p:spTree>
    <p:extLst>
      <p:ext uri="{BB962C8B-B14F-4D97-AF65-F5344CB8AC3E}">
        <p14:creationId xmlns:p14="http://schemas.microsoft.com/office/powerpoint/2010/main" val="5492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994-0B51-975E-F47D-683FCB90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A1D1A2-3487-A92C-F5DB-EB7D0389F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9" y="1031875"/>
            <a:ext cx="8851987" cy="4976813"/>
          </a:xfrm>
        </p:spPr>
      </p:pic>
    </p:spTree>
    <p:extLst>
      <p:ext uri="{BB962C8B-B14F-4D97-AF65-F5344CB8AC3E}">
        <p14:creationId xmlns:p14="http://schemas.microsoft.com/office/powerpoint/2010/main" val="365887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1202</TotalTime>
  <Words>366</Words>
  <Application>Microsoft Office PowerPoint</Application>
  <PresentationFormat>Widescreen</PresentationFormat>
  <Paragraphs>102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37</vt:i4>
      </vt:variant>
    </vt:vector>
  </HeadingPairs>
  <TitlesOfParts>
    <vt:vector size="45" baseType="lpstr">
      <vt:lpstr>Arial</vt:lpstr>
      <vt:lpstr>Arial Rounded MT Bold</vt:lpstr>
      <vt:lpstr>Bahnschrift SemiBold Condensed</vt:lpstr>
      <vt:lpstr>Calibri</vt:lpstr>
      <vt:lpstr>Calibri Light</vt:lpstr>
      <vt:lpstr>Wingdings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Agenda</vt:lpstr>
      <vt:lpstr>Tela da Agenda</vt:lpstr>
      <vt:lpstr>Agendamento de pacientes</vt:lpstr>
      <vt:lpstr>Reservando agenda</vt:lpstr>
      <vt:lpstr>Visita domiciliar</vt:lpstr>
      <vt:lpstr>Registro de atendimento tardio</vt:lpstr>
      <vt:lpstr>Atividade Coletiva</vt:lpstr>
      <vt:lpstr>Finalidades da atividade coletiva</vt:lpstr>
      <vt:lpstr>Campos atividade coletiva</vt:lpstr>
      <vt:lpstr>Finalização de Atendimentos</vt:lpstr>
      <vt:lpstr>Finalizar atendimentos não finalizados</vt:lpstr>
      <vt:lpstr>Visualizando os atendimentos não finalizados</vt:lpstr>
      <vt:lpstr>Filtrando os meus atendimentos não finalizados</vt:lpstr>
      <vt:lpstr>Indicadores</vt:lpstr>
      <vt:lpstr>Indicadores do eMulti</vt:lpstr>
      <vt:lpstr>Matriciamento pedagógico das ESF</vt:lpstr>
      <vt:lpstr>Matriciamento pedagógico – preenchimento inicial</vt:lpstr>
      <vt:lpstr>Matriciamento pedagógico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31</cp:revision>
  <dcterms:created xsi:type="dcterms:W3CDTF">2023-03-10T00:01:37Z</dcterms:created>
  <dcterms:modified xsi:type="dcterms:W3CDTF">2023-06-26T15:00:12Z</dcterms:modified>
</cp:coreProperties>
</file>